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D07D0-2691-47CC-826C-D868BD969A9A}" type="datetimeFigureOut">
              <a:rPr lang="en-US" smtClean="0"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02C2-D4F9-4E40-A54B-D873569CE3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000" t="17333" r="7500" b="20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838200" y="3657600"/>
            <a:ext cx="45720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02811">
            <a:off x="3391772" y="5827066"/>
            <a:ext cx="2420856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B0F0"/>
                </a:solidFill>
              </a:rPr>
              <a:t>차들</a:t>
            </a:r>
            <a:r>
              <a:rPr lang="ko-KR" altLang="en-US" b="1" dirty="0">
                <a:solidFill>
                  <a:srgbClr val="00B0F0"/>
                </a:solidFill>
              </a:rPr>
              <a:t>이 </a:t>
            </a:r>
            <a:r>
              <a:rPr lang="ko-KR" altLang="en-US" b="1" dirty="0" smtClean="0">
                <a:solidFill>
                  <a:srgbClr val="00B0F0"/>
                </a:solidFill>
              </a:rPr>
              <a:t>줄 서 있습니다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371600" y="2362200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2133600"/>
            <a:ext cx="1802096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3 car wash stations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219200" y="3124200"/>
            <a:ext cx="2667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2667000"/>
            <a:ext cx="2281202" cy="83099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7030A0"/>
                </a:solidFill>
              </a:rPr>
              <a:t>입구에는 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Coffee station.</a:t>
            </a:r>
          </a:p>
          <a:p>
            <a:r>
              <a:rPr lang="ko-KR" altLang="en-US" sz="1600" b="1" dirty="0" smtClean="0">
                <a:solidFill>
                  <a:srgbClr val="7030A0"/>
                </a:solidFill>
              </a:rPr>
              <a:t>지나오는 사람마다</a:t>
            </a:r>
            <a:endParaRPr lang="en-US" altLang="ko-KR" sz="1600" b="1" dirty="0" smtClean="0">
              <a:solidFill>
                <a:srgbClr val="7030A0"/>
              </a:solidFill>
            </a:endParaRPr>
          </a:p>
          <a:p>
            <a:r>
              <a:rPr lang="ko-KR" altLang="en-US" sz="1600" b="1" dirty="0" smtClean="0">
                <a:solidFill>
                  <a:srgbClr val="7030A0"/>
                </a:solidFill>
              </a:rPr>
              <a:t>커피로 대접합니다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.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676400" y="3505200"/>
            <a:ext cx="2514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1000" y="3733800"/>
            <a:ext cx="4495800" cy="163121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건</a:t>
            </a:r>
            <a:r>
              <a:rPr lang="ko-KR" altLang="en-US" sz="1600" b="1" dirty="0">
                <a:solidFill>
                  <a:srgbClr val="C00000"/>
                </a:solidFill>
              </a:rPr>
              <a:t>물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안에는 복음을 전하는 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여러가지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한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영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)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비디오를 반복으로  재생되게 합니다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뒤에는 전도지와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교회 주보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CD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등등을 가지고</a:t>
            </a:r>
            <a:r>
              <a:rPr lang="en-US" altLang="ko-KR" sz="1600" b="1" dirty="0">
                <a:solidFill>
                  <a:srgbClr val="C0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갈 수 있게 합니다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목사님에게 개인 기도 받고 싶은 사람들은 방안에서 기도 받을 수 있습니다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419100" y="27813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9600" y="3733800"/>
            <a:ext cx="4495800" cy="312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0" y="4488120"/>
            <a:ext cx="3276600" cy="236988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u="sng" dirty="0" smtClean="0"/>
              <a:t>성도들  걷는 길</a:t>
            </a:r>
            <a:endParaRPr lang="en-US" altLang="ko-KR" sz="20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2-3</a:t>
            </a:r>
            <a:r>
              <a:rPr lang="ko-KR" altLang="en-US" sz="1600" b="1" dirty="0" smtClean="0"/>
              <a:t>명 팀을 짜서 같이</a:t>
            </a: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ko-KR" altLang="en-US" sz="1600" b="1" dirty="0" smtClean="0"/>
              <a:t>이 길을 걸으면서 기다리는</a:t>
            </a:r>
            <a:r>
              <a:rPr lang="en-US" altLang="ko-KR" sz="1600" b="1" dirty="0" smtClean="0"/>
              <a:t/>
            </a:r>
            <a:br>
              <a:rPr lang="en-US" altLang="ko-KR" sz="1600" b="1" dirty="0" smtClean="0"/>
            </a:br>
            <a:r>
              <a:rPr lang="ko-KR" altLang="en-US" sz="1600" b="1" dirty="0" smtClean="0"/>
              <a:t>이웃들과 인사하며 환영 합니다</a:t>
            </a:r>
            <a:r>
              <a:rPr lang="en-US" altLang="ko-KR" sz="1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허락하면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축복 기도 합니다</a:t>
            </a:r>
            <a:r>
              <a:rPr lang="en-US" altLang="ko-KR" sz="1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허락하면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복음을 전합니다</a:t>
            </a:r>
            <a:endParaRPr lang="en-US" altLang="ko-KR" sz="16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/>
              <a:t>교회</a:t>
            </a:r>
            <a:r>
              <a:rPr lang="en-US" altLang="ko-KR" sz="1600" b="1" dirty="0" smtClean="0"/>
              <a:t>/</a:t>
            </a:r>
            <a:r>
              <a:rPr lang="ko-KR" altLang="en-US" sz="1600" b="1" dirty="0" smtClean="0"/>
              <a:t>성경에 대한 질문 있는지 물어봅니다</a:t>
            </a:r>
            <a:endParaRPr lang="en-US" altLang="ko-KR" sz="1600" b="1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/>
              <a:t>커피</a:t>
            </a:r>
            <a:r>
              <a:rPr lang="en-US" altLang="ko-KR" sz="1600" b="1" dirty="0" smtClean="0"/>
              <a:t>/</a:t>
            </a:r>
            <a:r>
              <a:rPr lang="ko-KR" altLang="en-US" sz="1600" b="1" dirty="0" smtClean="0"/>
              <a:t>먹을 것 대접합니다</a:t>
            </a:r>
            <a:endParaRPr lang="en-US" altLang="ko-KR" sz="1600" b="1" dirty="0" smtClean="0"/>
          </a:p>
        </p:txBody>
      </p:sp>
      <p:sp>
        <p:nvSpPr>
          <p:cNvPr id="36" name="Oval 35"/>
          <p:cNvSpPr/>
          <p:nvPr/>
        </p:nvSpPr>
        <p:spPr>
          <a:xfrm>
            <a:off x="990600" y="3429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36" idx="1"/>
          </p:cNvCxnSpPr>
          <p:nvPr/>
        </p:nvCxnSpPr>
        <p:spPr>
          <a:xfrm flipV="1">
            <a:off x="762000" y="3462478"/>
            <a:ext cx="262078" cy="42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066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38400" y="1676400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empus Sans ITC" pitchFamily="82" charset="0"/>
              </a:rPr>
              <a:t>How may I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empus Sans ITC" pitchFamily="82" charset="0"/>
              </a:rPr>
              <a:t>serve you?</a:t>
            </a:r>
          </a:p>
          <a:p>
            <a:pPr algn="ctr"/>
            <a:r>
              <a:rPr lang="ko-KR" altLang="en-US" sz="1600" b="1" dirty="0" smtClean="0">
                <a:solidFill>
                  <a:srgbClr val="0070C0"/>
                </a:solidFill>
                <a:latin typeface="SD Piccaso-L" pitchFamily="18" charset="-127"/>
                <a:ea typeface="SD Piccaso-L" pitchFamily="18" charset="-127"/>
              </a:rPr>
              <a:t>어떻게</a:t>
            </a:r>
            <a:r>
              <a:rPr lang="en-US" altLang="ko-KR" sz="1600" b="1" dirty="0">
                <a:solidFill>
                  <a:srgbClr val="0070C0"/>
                </a:solidFill>
                <a:latin typeface="SD Piccaso-L" pitchFamily="18" charset="-127"/>
                <a:ea typeface="SD Piccaso-L" pitchFamily="18" charset="-127"/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  <a:latin typeface="SD Piccaso-L" pitchFamily="18" charset="-127"/>
                <a:ea typeface="SD Piccaso-L" pitchFamily="18" charset="-127"/>
              </a:rPr>
              <a:t>당신을</a:t>
            </a:r>
            <a:endParaRPr lang="en-US" altLang="ko-KR" sz="1600" b="1" dirty="0" smtClean="0">
              <a:solidFill>
                <a:srgbClr val="0070C0"/>
              </a:solidFill>
              <a:latin typeface="SD Piccaso-L" pitchFamily="18" charset="-127"/>
              <a:ea typeface="SD Piccaso-L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0070C0"/>
                </a:solidFill>
                <a:latin typeface="SD Piccaso-L" pitchFamily="18" charset="-127"/>
                <a:ea typeface="SD Piccaso-L" pitchFamily="18" charset="-127"/>
              </a:rPr>
              <a:t>섬겨드릴까요</a:t>
            </a:r>
            <a:r>
              <a:rPr lang="en-US" altLang="ko-KR" sz="1600" b="1" dirty="0">
                <a:solidFill>
                  <a:srgbClr val="0070C0"/>
                </a:solidFill>
                <a:latin typeface="SD Piccaso-L" pitchFamily="18" charset="-127"/>
                <a:ea typeface="SD Piccaso-L" pitchFamily="18" charset="-127"/>
              </a:rPr>
              <a:t>?</a:t>
            </a:r>
            <a:endParaRPr lang="en-US" sz="1600" b="1" dirty="0">
              <a:solidFill>
                <a:srgbClr val="0070C0"/>
              </a:solidFill>
              <a:latin typeface="SD Piccaso-L" pitchFamily="18" charset="-127"/>
              <a:ea typeface="SD Piccaso-L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066800"/>
            <a:ext cx="28159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19800" y="1447800"/>
            <a:ext cx="1447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B050"/>
                </a:solidFill>
                <a:latin typeface="Tempus Sans ITC" pitchFamily="82" charset="0"/>
                <a:ea typeface="SD Piccaso-L" pitchFamily="18" charset="-127"/>
              </a:rPr>
              <a:t>Would you like to hear the Good News?</a:t>
            </a:r>
          </a:p>
          <a:p>
            <a:pPr algn="ctr"/>
            <a:r>
              <a:rPr lang="ko-KR" altLang="en-US" sz="1400" b="1" dirty="0" smtClean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복음</a:t>
            </a:r>
            <a:r>
              <a:rPr lang="ko-KR" altLang="en-US" sz="1400" b="1" dirty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이 </a:t>
            </a:r>
            <a:r>
              <a:rPr lang="ko-KR" altLang="en-US" sz="1400" b="1" dirty="0" smtClean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무엇인지</a:t>
            </a:r>
            <a:endParaRPr lang="en-US" altLang="ko-KR" sz="1400" b="1" dirty="0" smtClean="0">
              <a:solidFill>
                <a:srgbClr val="00B050"/>
              </a:solidFill>
              <a:latin typeface="SD Piccaso-L" pitchFamily="18" charset="-127"/>
              <a:ea typeface="SD Piccaso-L" pitchFamily="18" charset="-127"/>
            </a:endParaRPr>
          </a:p>
          <a:p>
            <a:pPr algn="ctr"/>
            <a:r>
              <a:rPr lang="ko-KR" altLang="en-US" sz="1400" b="1" dirty="0" smtClean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듣</a:t>
            </a:r>
            <a:r>
              <a:rPr lang="ko-KR" altLang="en-US" sz="1400" b="1" dirty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고 </a:t>
            </a:r>
            <a:r>
              <a:rPr lang="ko-KR" altLang="en-US" sz="1400" b="1" dirty="0" smtClean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싶나요</a:t>
            </a:r>
            <a:r>
              <a:rPr lang="en-US" altLang="ko-KR" sz="1400" b="1" dirty="0" smtClean="0">
                <a:solidFill>
                  <a:srgbClr val="00B050"/>
                </a:solidFill>
                <a:latin typeface="SD Piccaso-L" pitchFamily="18" charset="-127"/>
                <a:ea typeface="SD Piccaso-L" pitchFamily="18" charset="-127"/>
              </a:rPr>
              <a:t>?</a:t>
            </a:r>
          </a:p>
          <a:p>
            <a:pPr algn="ctr"/>
            <a:endParaRPr lang="en-US" sz="1600" b="1" dirty="0">
              <a:solidFill>
                <a:srgbClr val="0070C0"/>
              </a:solidFill>
              <a:latin typeface="SD Piccaso-L" pitchFamily="18" charset="-127"/>
              <a:ea typeface="SD Piccaso-L" pitchFamily="18" charset="-127"/>
            </a:endParaRPr>
          </a:p>
          <a:p>
            <a:pPr algn="ctr"/>
            <a:r>
              <a:rPr lang="en-US" sz="1000" b="1" dirty="0" smtClean="0">
                <a:latin typeface="SD Piccaso-L" pitchFamily="18" charset="-127"/>
                <a:ea typeface="SD Piccaso-L" pitchFamily="18" charset="-127"/>
              </a:rPr>
              <a:t>Just ask!</a:t>
            </a:r>
          </a:p>
          <a:p>
            <a:pPr algn="ctr"/>
            <a:r>
              <a:rPr lang="ko-KR" altLang="en-US" sz="1000" b="1" dirty="0" smtClean="0">
                <a:latin typeface="SD Piccaso-L" pitchFamily="18" charset="-127"/>
                <a:ea typeface="SD Piccaso-L" pitchFamily="18" charset="-127"/>
              </a:rPr>
              <a:t>물어보세</a:t>
            </a:r>
            <a:r>
              <a:rPr lang="ko-KR" altLang="en-US" sz="1000" b="1" dirty="0">
                <a:latin typeface="SD Piccaso-L" pitchFamily="18" charset="-127"/>
                <a:ea typeface="SD Piccaso-L" pitchFamily="18" charset="-127"/>
              </a:rPr>
              <a:t>요</a:t>
            </a:r>
            <a:r>
              <a:rPr lang="en-US" altLang="ko-KR" sz="1000" b="1" dirty="0">
                <a:latin typeface="SD Piccaso-L" pitchFamily="18" charset="-127"/>
                <a:ea typeface="SD Piccaso-L" pitchFamily="18" charset="-127"/>
              </a:rPr>
              <a:t>!</a:t>
            </a:r>
            <a:endParaRPr lang="en-US" sz="1000" b="1" dirty="0">
              <a:latin typeface="SD Piccaso-L" pitchFamily="18" charset="-127"/>
              <a:ea typeface="SD Piccaso-L" pitchFamily="18" charset="-127"/>
            </a:endParaRPr>
          </a:p>
        </p:txBody>
      </p:sp>
      <p:pic>
        <p:nvPicPr>
          <p:cNvPr id="2051" name="Picture 3" descr="C:\Documents and Settings\ssur\Desktop\Stuff\to1another\Combined Logo (29Aug1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762000" cy="151553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945892"/>
            <a:ext cx="7620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95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ITT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 Won Sur</dc:creator>
  <cp:lastModifiedBy>Sang Won Sur</cp:lastModifiedBy>
  <cp:revision>5</cp:revision>
  <dcterms:created xsi:type="dcterms:W3CDTF">2011-09-23T15:20:25Z</dcterms:created>
  <dcterms:modified xsi:type="dcterms:W3CDTF">2011-09-23T15:50:02Z</dcterms:modified>
</cp:coreProperties>
</file>